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0649"/>
    <a:srgbClr val="512BD4"/>
    <a:srgbClr val="B9AAEE"/>
    <a:srgbClr val="FAFAFA"/>
    <a:srgbClr val="1F1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36"/>
    <p:restoredTop sz="94719"/>
  </p:normalViewPr>
  <p:slideViewPr>
    <p:cSldViewPr snapToGrid="0">
      <p:cViewPr varScale="1">
        <p:scale>
          <a:sx n="76" d="100"/>
          <a:sy n="76" d="100"/>
        </p:scale>
        <p:origin x="13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730" y="5089365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6C00F3BE-9549-CFA5-93ED-073CB72206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24ACC4D-6C22-786F-EE96-E12EA0B915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83A32E-F292-BB75-B917-167F08F85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703320"/>
            <a:ext cx="9144000" cy="845734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B67962-7DAD-27C7-AE18-58D126B02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641129"/>
            <a:ext cx="9144000" cy="36512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83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_1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525383B-3BB2-5B6A-5EFE-8EB8D73F9E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02A9AB-AE88-89CB-1B76-390A6977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B9336-7CF9-6DBE-2B3F-9A8906D1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85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FF66F68-C8E3-49DD-CD58-1CDF06036E3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977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807C16-CC92-2151-D639-06C0FE4232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924800" y="2664229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F888CE-A252-6263-30B8-0AF3FFE1F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3F87-0131-7BA2-72D5-E08759DB35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B0771-0033-F9B5-EC49-F27E0C6D5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9960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A3BFD12-5F2E-131D-2F93-A7BD75B46FEC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7944438" y="1825625"/>
            <a:ext cx="3413289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6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Content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812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_Image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F7C5E-F00D-A584-927A-EDDC069D00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258919"/>
            <a:ext cx="3266699" cy="40532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2A815C-160E-630F-917E-D1559B6708A8}"/>
              </a:ext>
            </a:extLst>
          </p:cNvPr>
          <p:cNvSpPr/>
          <p:nvPr userDrawn="1"/>
        </p:nvSpPr>
        <p:spPr>
          <a:xfrm>
            <a:off x="4979324" y="0"/>
            <a:ext cx="7212676" cy="6858000"/>
          </a:xfrm>
          <a:prstGeom prst="rect">
            <a:avLst/>
          </a:prstGeom>
          <a:solidFill>
            <a:srgbClr val="1906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472AE49C-04B7-ADCD-9CAF-F576C3D79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0250"/>
            <a:ext cx="326669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1577BE-79EA-EE78-8557-CDFFAFA41A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77736" y="0"/>
            <a:ext cx="7214264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52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512B8-84D1-44F9-EEFD-D4E46153A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5BF4EB-139D-0215-28ED-1C6B388D0A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1527175"/>
            <a:ext cx="10515600" cy="53308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79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8339FA4-CB47-64F7-0DE2-D1AE4485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49A80658-64B2-8A16-A5D9-8E8038BBEA5D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838200" y="1819275"/>
            <a:ext cx="10515600" cy="42989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374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Background pattern&#10;&#10;Description automatically generated">
            <a:extLst>
              <a:ext uri="{FF2B5EF4-FFF2-40B4-BE49-F238E27FC236}">
                <a16:creationId xmlns:a16="http://schemas.microsoft.com/office/drawing/2014/main" id="{890A6E38-821E-3B3B-D008-13ECE0BA050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7048C-E359-F66D-AD4D-97D47FB30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C945F-7803-9CF7-4561-E707D977AB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AD0B5-411C-DD37-3DE1-D299F9DA78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10/17/2022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852EC-6A60-0D42-A9E9-DDECCBDFBF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  <a:latin typeface="Open Sans" pitchFamily="2" charset="0"/>
                <a:cs typeface="Open Sans" pitchFamily="2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Shape, icon, rectangle&#10;&#10;Description automatically generated">
            <a:extLst>
              <a:ext uri="{FF2B5EF4-FFF2-40B4-BE49-F238E27FC236}">
                <a16:creationId xmlns:a16="http://schemas.microsoft.com/office/drawing/2014/main" id="{16B77DA5-824E-FBA0-B882-81A183CEDA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2192000" y="0"/>
            <a:ext cx="9017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17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49" r:id="rId2"/>
    <p:sldLayoutId id="2147483650" r:id="rId3"/>
    <p:sldLayoutId id="2147483652" r:id="rId4"/>
    <p:sldLayoutId id="2147483657" r:id="rId5"/>
    <p:sldLayoutId id="2147483653" r:id="rId6"/>
    <p:sldLayoutId id="2147483658" r:id="rId7"/>
    <p:sldLayoutId id="2147483654" r:id="rId8"/>
    <p:sldLayoutId id="214748365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 spc="120" baseline="0">
          <a:solidFill>
            <a:schemeClr val="bg1"/>
          </a:solidFill>
          <a:latin typeface="Open Sans Light" pitchFamily="2" charset="0"/>
          <a:ea typeface="+mj-ea"/>
          <a:cs typeface="Open Sans Light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Open Sans" pitchFamily="2" charset="0"/>
          <a:ea typeface="+mn-ea"/>
          <a:cs typeface="Open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256BB20A-49C9-FD36-2105-A386C3F9FA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18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6FA4A-2F54-BB42-2464-78B9DB303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53EF0-741B-FABA-3A92-7027C393D2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8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48AF0-3BAE-F08E-29EA-EDC5F419C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E0072-F383-D287-F6BE-296479C9C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78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B7E9-3A54-F7B1-06D4-5F612062B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0983-FB25-9C90-563F-33B9493A9FA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76AE46-BFFD-0145-8E28-7147FFC73B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52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8280-E838-A2B0-0BDB-EBFAEA3E9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9ACF7-1CDB-6ADB-305E-94DAB10237C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FA7464-573F-85DC-54F8-A78B5EB196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8449AB-3901-B468-6384-206DAC06CD18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136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200C98A-ABBF-8A9B-C599-F5768343B4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EB0A68-329C-7B85-0D26-004C27E54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377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5AD9F96-E6A0-8496-B903-9127931EE9B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DD5B427-D742-308D-4BDD-EB2ECF23B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3DEBAA1-ED1B-3DF6-EB82-3989B81737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4209358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56D58-5B5B-8775-DD41-E891280F7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B2817F-A724-BF16-02DD-98B08CE6EDB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62990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C3C8E-02A1-7950-6C1D-621997BA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ACE0635D-8D5B-0817-1053-76473AC6DCC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630662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Open Sans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Dickey (Kforce)</dc:creator>
  <cp:lastModifiedBy>Diego Colombo (HE/HIM)</cp:lastModifiedBy>
  <cp:revision>15</cp:revision>
  <dcterms:created xsi:type="dcterms:W3CDTF">2022-10-11T15:09:05Z</dcterms:created>
  <dcterms:modified xsi:type="dcterms:W3CDTF">2022-10-17T09:48:57Z</dcterms:modified>
</cp:coreProperties>
</file>

<file path=docProps/thumbnail.jpeg>
</file>